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Щракнете, за да редактирате стила на подзаглавието в образеца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5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5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9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5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1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5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Редактиране на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2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781C4-9945-454E-8D04-233CE096AA4B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6E163-F4FA-4C35-A4B9-3CCDE63D4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2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артина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6" t="8977" r="14370" b="8564"/>
          <a:stretch/>
        </p:blipFill>
        <p:spPr>
          <a:xfrm>
            <a:off x="952001" y="524835"/>
            <a:ext cx="2427791" cy="2395742"/>
          </a:xfrm>
          <a:prstGeom prst="rect">
            <a:avLst/>
          </a:prstGeom>
        </p:spPr>
      </p:pic>
      <p:pic>
        <p:nvPicPr>
          <p:cNvPr id="7" name="Картина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0019" y="540422"/>
            <a:ext cx="2347253" cy="1387734"/>
          </a:xfrm>
          <a:prstGeom prst="rect">
            <a:avLst/>
          </a:prstGeom>
        </p:spPr>
      </p:pic>
      <p:pic>
        <p:nvPicPr>
          <p:cNvPr id="8" name="Картина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" r="1113" b="4372"/>
          <a:stretch/>
        </p:blipFill>
        <p:spPr>
          <a:xfrm>
            <a:off x="4775836" y="540422"/>
            <a:ext cx="2538138" cy="1766651"/>
          </a:xfrm>
          <a:prstGeom prst="rect">
            <a:avLst/>
          </a:prstGeom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311542" y="2028420"/>
            <a:ext cx="31739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bg-BG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ИЗПЪЛНИТЕЛНА </a:t>
            </a:r>
            <a:r>
              <a:rPr lang="bg-BG" altLang="en-US" sz="1200" b="1" dirty="0">
                <a:solidFill>
                  <a:schemeClr val="bg1">
                    <a:lumMod val="50000"/>
                  </a:schemeClr>
                </a:solidFill>
              </a:rPr>
              <a:t>А</a:t>
            </a:r>
            <a:r>
              <a:rPr lang="bg-BG" altLang="en-US" sz="1200" b="1" dirty="0" smtClean="0">
                <a:solidFill>
                  <a:schemeClr val="bg1">
                    <a:lumMod val="50000"/>
                  </a:schemeClr>
                </a:solidFill>
              </a:rPr>
              <a:t>ГЕНЦИЯ</a:t>
            </a:r>
            <a:endParaRPr kumimoji="0" lang="bg-BG" altLang="en-US" sz="1200" b="1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„</a:t>
            </a: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ПРОГРАМА</a:t>
            </a:r>
            <a:r>
              <a:rPr kumimoji="0" lang="bg-BG" altLang="en-US" sz="12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 ЗА</a:t>
            </a:r>
            <a:r>
              <a:rPr kumimoji="0" lang="bg-BG" altLang="en-US" sz="1200" b="1" i="0" u="none" strike="noStrike" cap="none" normalizeH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</a:rPr>
              <a:t> ОБРАЗОВАНИЕ“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12" name="Текстово поле 11"/>
          <p:cNvSpPr txBox="1"/>
          <p:nvPr/>
        </p:nvSpPr>
        <p:spPr>
          <a:xfrm>
            <a:off x="952001" y="3274295"/>
            <a:ext cx="1058550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Номер и наименование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на проекта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№ BG-RRP-1.015-0133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Изграждане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училищна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STEM среда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Основно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училище "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Васил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Левски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", с.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Рогош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финансиран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от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Европейския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съюз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NextGenerationEU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bg-BG" sz="2000" b="1" dirty="0">
                <a:latin typeface="Arial" pitchFamily="34" charset="0"/>
                <a:cs typeface="Arial" pitchFamily="34" charset="0"/>
              </a:rPr>
              <a:t>Краен получател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Основно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училище "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Васил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Левски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", с.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Рогош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Обща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стойност: </a:t>
            </a:r>
            <a:r>
              <a:rPr lang="bg-BG" sz="2200" b="1" dirty="0" smtClean="0">
                <a:latin typeface="Arial" pitchFamily="34" charset="0"/>
                <a:cs typeface="Arial" pitchFamily="34" charset="0"/>
              </a:rPr>
              <a:t>191 855,69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лв</a:t>
            </a:r>
            <a:r>
              <a:rPr lang="bg-BG" sz="2000" b="1" dirty="0">
                <a:latin typeface="Arial" pitchFamily="34" charset="0"/>
                <a:cs typeface="Arial" pitchFamily="34" charset="0"/>
              </a:rPr>
              <a:t>., </a:t>
            </a:r>
            <a:r>
              <a:rPr lang="bg-BG" sz="2000" dirty="0">
                <a:latin typeface="Arial" pitchFamily="34" charset="0"/>
                <a:cs typeface="Arial" pitchFamily="34" charset="0"/>
              </a:rPr>
              <a:t>от които 191 855,69 лв. безвъзмездно финансиране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Начало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18.03.2024 г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latin typeface="Arial" pitchFamily="34" charset="0"/>
                <a:cs typeface="Arial" pitchFamily="34" charset="0"/>
              </a:rPr>
              <a:t>Край</a:t>
            </a:r>
            <a:r>
              <a:rPr lang="ru-RU" sz="2000" b="1">
                <a:latin typeface="Arial" pitchFamily="34" charset="0"/>
                <a:cs typeface="Arial" pitchFamily="34" charset="0"/>
              </a:rPr>
              <a:t>: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18.03.2026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86777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</Words>
  <Application>Microsoft Office PowerPoint</Application>
  <PresentationFormat>Широк екран</PresentationFormat>
  <Paragraphs>4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на Office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User</dc:creator>
  <cp:lastModifiedBy>User</cp:lastModifiedBy>
  <cp:revision>15</cp:revision>
  <dcterms:created xsi:type="dcterms:W3CDTF">2024-04-23T10:12:52Z</dcterms:created>
  <dcterms:modified xsi:type="dcterms:W3CDTF">2024-05-15T07:30:01Z</dcterms:modified>
</cp:coreProperties>
</file>